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B318-E279-468B-AD01-C41B9F5B5185}" type="datetimeFigureOut">
              <a:rPr lang="en-CA" smtClean="0"/>
              <a:t>30/10/2013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D9B-9110-401D-94DD-7CD4B36E4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520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B318-E279-468B-AD01-C41B9F5B5185}" type="datetimeFigureOut">
              <a:rPr lang="en-CA" smtClean="0"/>
              <a:t>30/10/2013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D9B-9110-401D-94DD-7CD4B36E4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3076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B318-E279-468B-AD01-C41B9F5B5185}" type="datetimeFigureOut">
              <a:rPr lang="en-CA" smtClean="0"/>
              <a:t>30/10/2013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D9B-9110-401D-94DD-7CD4B36E4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764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B318-E279-468B-AD01-C41B9F5B5185}" type="datetimeFigureOut">
              <a:rPr lang="en-CA" smtClean="0"/>
              <a:t>30/10/2013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D9B-9110-401D-94DD-7CD4B36E4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0898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B318-E279-468B-AD01-C41B9F5B5185}" type="datetimeFigureOut">
              <a:rPr lang="en-CA" smtClean="0"/>
              <a:t>30/10/2013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D9B-9110-401D-94DD-7CD4B36E4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99528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B318-E279-468B-AD01-C41B9F5B5185}" type="datetimeFigureOut">
              <a:rPr lang="en-CA" smtClean="0"/>
              <a:t>30/10/2013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D9B-9110-401D-94DD-7CD4B36E4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4725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B318-E279-468B-AD01-C41B9F5B5185}" type="datetimeFigureOut">
              <a:rPr lang="en-CA" smtClean="0"/>
              <a:t>30/10/2013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D9B-9110-401D-94DD-7CD4B36E4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84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B318-E279-468B-AD01-C41B9F5B5185}" type="datetimeFigureOut">
              <a:rPr lang="en-CA" smtClean="0"/>
              <a:t>30/10/2013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D9B-9110-401D-94DD-7CD4B36E4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292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B318-E279-468B-AD01-C41B9F5B5185}" type="datetimeFigureOut">
              <a:rPr lang="en-CA" smtClean="0"/>
              <a:t>30/10/2013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D9B-9110-401D-94DD-7CD4B36E4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4619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B318-E279-468B-AD01-C41B9F5B5185}" type="datetimeFigureOut">
              <a:rPr lang="en-CA" smtClean="0"/>
              <a:t>30/10/2013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D9B-9110-401D-94DD-7CD4B36E4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782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B318-E279-468B-AD01-C41B9F5B5185}" type="datetimeFigureOut">
              <a:rPr lang="en-CA" smtClean="0"/>
              <a:t>30/10/2013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345D9B-9110-401D-94DD-7CD4B36E4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33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8B318-E279-468B-AD01-C41B9F5B5185}" type="datetimeFigureOut">
              <a:rPr lang="en-CA" smtClean="0"/>
              <a:t>30/10/2013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345D9B-9110-401D-94DD-7CD4B36E423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821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Student Services Website Tour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Tiger </a:t>
            </a:r>
            <a:r>
              <a:rPr lang="en-US" dirty="0"/>
              <a:t>a</a:t>
            </a:r>
            <a:r>
              <a:rPr lang="en-US" dirty="0" smtClean="0"/>
              <a:t>nd Joshua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3530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to the site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The homepage</a:t>
            </a:r>
          </a:p>
          <a:p>
            <a:pPr marL="0" indent="0">
              <a:buNone/>
            </a:pPr>
            <a:r>
              <a:rPr lang="en-US" sz="2800" dirty="0"/>
              <a:t>o</a:t>
            </a:r>
            <a:r>
              <a:rPr lang="en-US" sz="2800" dirty="0" smtClean="0"/>
              <a:t>f the student services</a:t>
            </a:r>
          </a:p>
          <a:p>
            <a:pPr marL="0" indent="0">
              <a:buNone/>
            </a:pPr>
            <a:r>
              <a:rPr lang="en-US" sz="2800" dirty="0" smtClean="0"/>
              <a:t>Includes the number to</a:t>
            </a:r>
          </a:p>
          <a:p>
            <a:pPr marL="0" indent="0">
              <a:buNone/>
            </a:pPr>
            <a:r>
              <a:rPr lang="en-US" sz="2800" dirty="0" smtClean="0"/>
              <a:t>contact the department</a:t>
            </a:r>
            <a:r>
              <a:rPr lang="en-CA" sz="2800" dirty="0" smtClean="0"/>
              <a:t>,</a:t>
            </a:r>
          </a:p>
          <a:p>
            <a:pPr marL="0" indent="0">
              <a:buNone/>
            </a:pPr>
            <a:r>
              <a:rPr lang="en-US" sz="2800" dirty="0"/>
              <a:t>t</a:t>
            </a:r>
            <a:r>
              <a:rPr lang="en-US" sz="2800" dirty="0" smtClean="0"/>
              <a:t>he location of the office,</a:t>
            </a:r>
          </a:p>
          <a:p>
            <a:pPr marL="0" indent="0">
              <a:buNone/>
            </a:pPr>
            <a:r>
              <a:rPr lang="en-US" sz="2800" dirty="0" smtClean="0"/>
              <a:t>menus to other student</a:t>
            </a:r>
          </a:p>
          <a:p>
            <a:pPr marL="0" indent="0">
              <a:buNone/>
            </a:pPr>
            <a:r>
              <a:rPr lang="en-US" sz="2800" dirty="0" smtClean="0"/>
              <a:t>Services pages, and links to the</a:t>
            </a:r>
          </a:p>
          <a:p>
            <a:pPr marL="0" indent="0">
              <a:buNone/>
            </a:pPr>
            <a:r>
              <a:rPr lang="en-US" sz="2800" dirty="0"/>
              <a:t>m</a:t>
            </a:r>
            <a:r>
              <a:rPr lang="en-US" sz="2800" dirty="0" smtClean="0"/>
              <a:t>ain site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057400"/>
            <a:ext cx="388020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134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Courses page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clicking the courses menu you are</a:t>
            </a:r>
          </a:p>
          <a:p>
            <a:pPr marL="0" indent="0">
              <a:buNone/>
            </a:pPr>
            <a:r>
              <a:rPr lang="en-US" dirty="0"/>
              <a:t>b</a:t>
            </a:r>
            <a:r>
              <a:rPr lang="en-US" dirty="0" smtClean="0"/>
              <a:t>rought to a page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ith links to the </a:t>
            </a:r>
          </a:p>
          <a:p>
            <a:pPr marL="0" indent="0">
              <a:buNone/>
            </a:pPr>
            <a:r>
              <a:rPr lang="en-US" dirty="0"/>
              <a:t>m</a:t>
            </a:r>
            <a:r>
              <a:rPr lang="en-US" dirty="0" smtClean="0"/>
              <a:t>ain site which </a:t>
            </a:r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dirty="0" smtClean="0"/>
              <a:t>as information</a:t>
            </a:r>
          </a:p>
          <a:p>
            <a:pPr marL="0" indent="0">
              <a:buNone/>
            </a:pPr>
            <a:r>
              <a:rPr lang="en-US" dirty="0"/>
              <a:t>o</a:t>
            </a:r>
            <a:r>
              <a:rPr lang="en-US" dirty="0" smtClean="0"/>
              <a:t>n the course type</a:t>
            </a:r>
          </a:p>
          <a:p>
            <a:pPr marL="0" indent="0">
              <a:buNone/>
            </a:pPr>
            <a:r>
              <a:rPr lang="en-US" dirty="0"/>
              <a:t>y</a:t>
            </a:r>
            <a:r>
              <a:rPr lang="en-US" dirty="0" smtClean="0"/>
              <a:t>ou chose</a:t>
            </a: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702" y="2209800"/>
            <a:ext cx="5130298" cy="385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5636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secondary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 Post Secondary menu has 2 pages</a:t>
            </a:r>
          </a:p>
          <a:p>
            <a:pPr marL="0" indent="0">
              <a:buNone/>
            </a:pPr>
            <a:r>
              <a:rPr lang="en-US" dirty="0" smtClean="0"/>
              <a:t>one brings you to a page</a:t>
            </a:r>
          </a:p>
          <a:p>
            <a:pPr marL="0" indent="0">
              <a:buNone/>
            </a:pPr>
            <a:r>
              <a:rPr lang="en-US" dirty="0" smtClean="0"/>
              <a:t>With some info about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pplying to </a:t>
            </a:r>
          </a:p>
          <a:p>
            <a:pPr marL="0" indent="0">
              <a:buNone/>
            </a:pPr>
            <a:r>
              <a:rPr lang="en-US" dirty="0" smtClean="0"/>
              <a:t>Post Secondary</a:t>
            </a:r>
          </a:p>
          <a:p>
            <a:pPr marL="0" indent="0">
              <a:buNone/>
            </a:pPr>
            <a:r>
              <a:rPr lang="en-US" dirty="0" smtClean="0"/>
              <a:t>and a link with </a:t>
            </a:r>
          </a:p>
          <a:p>
            <a:pPr marL="0" indent="0">
              <a:buNone/>
            </a:pPr>
            <a:r>
              <a:rPr lang="en-US" dirty="0" smtClean="0"/>
              <a:t>contact info</a:t>
            </a:r>
          </a:p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o post Secondary</a:t>
            </a:r>
          </a:p>
          <a:p>
            <a:pPr marL="0" indent="0">
              <a:buNone/>
            </a:pPr>
            <a:r>
              <a:rPr lang="en-US" dirty="0" smtClean="0"/>
              <a:t>Schools 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438400"/>
            <a:ext cx="45720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9241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Scholarships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other menu brings you to a page with</a:t>
            </a:r>
            <a:br>
              <a:rPr lang="en-US" dirty="0" smtClean="0"/>
            </a:br>
            <a:r>
              <a:rPr lang="en-US" dirty="0" smtClean="0"/>
              <a:t>Links to many scholarship offered by many different organizations.</a:t>
            </a:r>
          </a:p>
          <a:p>
            <a:r>
              <a:rPr lang="en-US" dirty="0" smtClean="0"/>
              <a:t>Each post is tagged </a:t>
            </a:r>
          </a:p>
          <a:p>
            <a:pPr marL="0" indent="0">
              <a:buNone/>
            </a:pPr>
            <a:r>
              <a:rPr lang="en-US" dirty="0"/>
              <a:t>w</a:t>
            </a:r>
            <a:r>
              <a:rPr lang="en-US" dirty="0" smtClean="0"/>
              <a:t>ith the last known</a:t>
            </a:r>
          </a:p>
          <a:p>
            <a:pPr marL="0" indent="0">
              <a:buNone/>
            </a:pPr>
            <a:r>
              <a:rPr lang="en-US" dirty="0"/>
              <a:t>d</a:t>
            </a:r>
            <a:r>
              <a:rPr lang="en-US" dirty="0" smtClean="0"/>
              <a:t>ue date and other </a:t>
            </a:r>
          </a:p>
          <a:p>
            <a:pPr marL="0" indent="0">
              <a:buNone/>
            </a:pPr>
            <a:r>
              <a:rPr lang="en-US" dirty="0"/>
              <a:t>r</a:t>
            </a:r>
            <a:r>
              <a:rPr lang="en-US" dirty="0" smtClean="0"/>
              <a:t>elevant information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4267200" cy="341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5950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117</Words>
  <Application>Microsoft Office PowerPoint</Application>
  <PresentationFormat>On-screen Show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Student Services Website Tour</vt:lpstr>
      <vt:lpstr>Introduction to the site</vt:lpstr>
      <vt:lpstr>Courses page</vt:lpstr>
      <vt:lpstr>Post secondary</vt:lpstr>
      <vt:lpstr>Scholarships</vt:lpstr>
    </vt:vector>
  </TitlesOfParts>
  <Company>Toronto District School Board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Student Services Website Tour</dc:title>
  <dc:creator>Santangelo, Joshua</dc:creator>
  <cp:lastModifiedBy>Santangelo, Joshua</cp:lastModifiedBy>
  <cp:revision>4</cp:revision>
  <dcterms:created xsi:type="dcterms:W3CDTF">2013-10-30T14:22:36Z</dcterms:created>
  <dcterms:modified xsi:type="dcterms:W3CDTF">2013-10-30T14:53:53Z</dcterms:modified>
</cp:coreProperties>
</file>